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12" r:id="rId2"/>
  </p:sldMasterIdLst>
  <p:notesMasterIdLst>
    <p:notesMasterId r:id="rId6"/>
  </p:notesMasterIdLst>
  <p:sldIdLst>
    <p:sldId id="316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7A7E85"/>
    <a:srgbClr val="272D36"/>
    <a:srgbClr val="272E36"/>
    <a:srgbClr val="F9AB0C"/>
    <a:srgbClr val="F2583A"/>
    <a:srgbClr val="4F6A79"/>
    <a:srgbClr val="F0EEEF"/>
    <a:srgbClr val="292F38"/>
    <a:srgbClr val="344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34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5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96413369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January 2017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7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2659834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January 2017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5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3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199144"/>
              </p:ext>
            </p:extLst>
          </p:nvPr>
        </p:nvGraphicFramePr>
        <p:xfrm>
          <a:off x="283635" y="876724"/>
          <a:ext cx="8564031" cy="4743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59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8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554902"/>
              </p:ext>
            </p:extLst>
          </p:nvPr>
        </p:nvGraphicFramePr>
        <p:xfrm>
          <a:off x="283635" y="876724"/>
          <a:ext cx="8564031" cy="4743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59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7068</TotalTime>
  <Words>111</Words>
  <PresentationFormat>On-screen Show (4:3)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Adobe Devanagari</vt:lpstr>
      <vt:lpstr>Arial</vt:lpstr>
      <vt:lpstr>Arial Black</vt:lpstr>
      <vt:lpstr>Calibri</vt:lpstr>
      <vt:lpstr>Calibri Light</vt:lpstr>
      <vt:lpstr>Franklin Gothic Medium</vt:lpstr>
      <vt:lpstr>Custom Design</vt:lpstr>
      <vt:lpstr>1_Custom Design</vt:lpstr>
      <vt:lpstr>December</vt:lpstr>
      <vt:lpstr>December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Monthly Calendar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2016-02-25T20:32:57Z</dcterms:modified>
</cp:coreProperties>
</file>